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64" r:id="rId3"/>
    <p:sldId id="265" r:id="rId4"/>
    <p:sldId id="269" r:id="rId5"/>
    <p:sldId id="270" r:id="rId6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33CC"/>
    <a:srgbClr val="3366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9" autoAdjust="0"/>
    <p:restoredTop sz="86443" autoAdjust="0"/>
  </p:normalViewPr>
  <p:slideViewPr>
    <p:cSldViewPr>
      <p:cViewPr varScale="1">
        <p:scale>
          <a:sx n="121" d="100"/>
          <a:sy n="121" d="100"/>
        </p:scale>
        <p:origin x="162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6299B-C04B-4AF1-95AC-F3C254A2BA49}" type="datetimeFigureOut">
              <a:rPr lang="ko-KR" altLang="en-US" smtClean="0"/>
              <a:t>2016-08-01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E7BBC3-EAE3-4430-9D31-97C4E0D51A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19517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2625" cy="3402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1696" y="1"/>
            <a:ext cx="4302625" cy="3402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21B3B-472A-4788-8628-FA73C2B49BA9}" type="datetimeFigureOut">
              <a:rPr lang="ko-KR" altLang="en-US" smtClean="0"/>
              <a:t>2016-08-01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201" y="3229277"/>
            <a:ext cx="7942238" cy="305862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378"/>
            <a:ext cx="4302625" cy="3402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1696" y="6456378"/>
            <a:ext cx="4302625" cy="3402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1EAA1-9A2A-4BEC-9EA1-D93D41A620E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1263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EAA1-9A2A-4BEC-9EA1-D93D41A620EF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7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2372E8-3AFA-4190-ABC5-778AE2CC078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AC387-F6AD-4C7F-8C8B-E0EB0BB7ED1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9BD77-912B-4288-9C4B-747D9AF3886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8F2DF-EBD7-4710-934D-54A7691D301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18CE8-5412-490E-83E8-3CF86DE0823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0E5FB-7965-4309-8252-436BA56A0CE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384B0-4393-4B61-BE14-647565749B9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B6A3B-0B1B-4667-9901-5C0B0C8E2AE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64DE9-D303-465A-BB8B-A22CB937FC9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088A7-C52F-42E1-A321-1A77B1AEE8E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 smtClean="0"/>
              <a:t>그림을 추가하려면 아이콘을 클릭하십시오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DA39F-7A5E-492F-9452-9C3D3455760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96F93C8-C55A-4C30-BD5F-752BFBFBB1F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892329" y="2276929"/>
            <a:ext cx="128370" cy="1008055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endParaRPr lang="ko-KR" altLang="en-US" sz="7200">
              <a:ln>
                <a:solidFill>
                  <a:schemeClr val="accent5">
                    <a:lumMod val="50000"/>
                  </a:schemeClr>
                </a:solidFill>
              </a:ln>
              <a:gradFill flip="none" rotWithShape="1">
                <a:gsLst>
                  <a:gs pos="0">
                    <a:srgbClr val="002060"/>
                  </a:gs>
                  <a:gs pos="100000">
                    <a:schemeClr val="tx1"/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6" name="텍스트 개체 틀 2"/>
          <p:cNvSpPr txBox="1">
            <a:spLocks/>
          </p:cNvSpPr>
          <p:nvPr/>
        </p:nvSpPr>
        <p:spPr bwMode="auto">
          <a:xfrm>
            <a:off x="1020699" y="2323756"/>
            <a:ext cx="7151701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0" indent="0" algn="l" rtl="0" fontAlgn="base" latinLnBrk="1">
              <a:spcBef>
                <a:spcPct val="0"/>
              </a:spcBef>
              <a:spcAft>
                <a:spcPct val="0"/>
              </a:spcAft>
              <a:buNone/>
              <a:defRPr kumimoji="1" sz="3600" b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3200" b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Quick Guide</a:t>
            </a:r>
          </a:p>
          <a:p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How to 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change screen</a:t>
            </a:r>
            <a:endParaRPr lang="ko-KR" altLang="en-US" sz="2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 descr="lsi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41040"/>
            <a:ext cx="870794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293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6"/>
          <p:cNvSpPr>
            <a:spLocks noChangeShapeType="1"/>
          </p:cNvSpPr>
          <p:nvPr/>
        </p:nvSpPr>
        <p:spPr bwMode="auto">
          <a:xfrm>
            <a:off x="-20610" y="6597352"/>
            <a:ext cx="91773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51" name="Line 7"/>
          <p:cNvSpPr>
            <a:spLocks noChangeShapeType="1"/>
          </p:cNvSpPr>
          <p:nvPr/>
        </p:nvSpPr>
        <p:spPr bwMode="auto">
          <a:xfrm>
            <a:off x="0" y="476250"/>
            <a:ext cx="9177338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59" name="TextBox 10"/>
          <p:cNvSpPr txBox="1">
            <a:spLocks noChangeArrowheads="1"/>
          </p:cNvSpPr>
          <p:nvPr/>
        </p:nvSpPr>
        <p:spPr bwMode="auto">
          <a:xfrm>
            <a:off x="4283869" y="6607571"/>
            <a:ext cx="57626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0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10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07504" y="57150"/>
            <a:ext cx="48245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How to </a:t>
            </a:r>
            <a:r>
              <a:rPr lang="en-US" altLang="ko-KR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change screen</a:t>
            </a:r>
            <a:endParaRPr lang="en-US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107504" y="1120330"/>
            <a:ext cx="8856984" cy="30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latinLnBrk="0" hangingPunct="0">
              <a:lnSpc>
                <a:spcPct val="130000"/>
              </a:lnSpc>
              <a:buAutoNum type="arabicPeriod"/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Use ‘Change Screen Switch’ object</a:t>
            </a: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351344" y="764704"/>
            <a:ext cx="8856984" cy="34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400" b="1" dirty="0" smtClean="0">
                <a:solidFill>
                  <a:srgbClr val="0033CC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3 Ways to change screen</a:t>
            </a:r>
            <a:endParaRPr lang="en-US" altLang="ko-KR" sz="1400" b="1" dirty="0" smtClean="0">
              <a:solidFill>
                <a:srgbClr val="0033CC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32088" y="836096"/>
            <a:ext cx="79200" cy="226800"/>
          </a:xfrm>
          <a:prstGeom prst="rect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107504" y="2564904"/>
            <a:ext cx="8856984" cy="30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latinLnBrk="0" hangingPunct="0">
              <a:lnSpc>
                <a:spcPct val="130000"/>
              </a:lnSpc>
              <a:buFont typeface="+mj-lt"/>
              <a:buAutoNum type="arabicPeriod" startAt="2"/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Use ‘Change screen by device’</a:t>
            </a:r>
            <a:endParaRPr lang="en-US" altLang="ko-KR" sz="1200" dirty="0" smtClean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07504" y="5901601"/>
            <a:ext cx="8856984" cy="30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latinLnBrk="0" hangingPunct="0">
              <a:lnSpc>
                <a:spcPct val="130000"/>
              </a:lnSpc>
              <a:buFont typeface="+mj-lt"/>
              <a:buAutoNum type="arabicPeriod" startAt="3"/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Use Script</a:t>
            </a:r>
            <a:endParaRPr lang="en-US" altLang="ko-KR" sz="1200" dirty="0" smtClean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594564" y="1451001"/>
            <a:ext cx="1943100" cy="990600"/>
            <a:chOff x="594564" y="1451001"/>
            <a:chExt cx="1943100" cy="990600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4564" y="1451001"/>
              <a:ext cx="1943100" cy="99060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5" name="직사각형 4"/>
            <p:cNvSpPr/>
            <p:nvPr/>
          </p:nvSpPr>
          <p:spPr>
            <a:xfrm>
              <a:off x="755576" y="2010104"/>
              <a:ext cx="1440160" cy="20264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594564" y="2902353"/>
            <a:ext cx="4481492" cy="2937230"/>
            <a:chOff x="594564" y="2902353"/>
            <a:chExt cx="4481492" cy="2937230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564" y="2902353"/>
              <a:ext cx="4481492" cy="2937230"/>
            </a:xfrm>
            <a:prstGeom prst="rect">
              <a:avLst/>
            </a:prstGeom>
          </p:spPr>
        </p:pic>
        <p:sp>
          <p:nvSpPr>
            <p:cNvPr id="18" name="직사각형 17"/>
            <p:cNvSpPr/>
            <p:nvPr/>
          </p:nvSpPr>
          <p:spPr>
            <a:xfrm>
              <a:off x="1624901" y="3300519"/>
              <a:ext cx="1733153" cy="15212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48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600" y="1476132"/>
            <a:ext cx="4550040" cy="3119827"/>
          </a:xfrm>
          <a:prstGeom prst="rect">
            <a:avLst/>
          </a:prstGeom>
        </p:spPr>
      </p:pic>
      <p:sp>
        <p:nvSpPr>
          <p:cNvPr id="2050" name="Line 6"/>
          <p:cNvSpPr>
            <a:spLocks noChangeShapeType="1"/>
          </p:cNvSpPr>
          <p:nvPr/>
        </p:nvSpPr>
        <p:spPr bwMode="auto">
          <a:xfrm>
            <a:off x="-20610" y="6597352"/>
            <a:ext cx="91773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51" name="Line 7"/>
          <p:cNvSpPr>
            <a:spLocks noChangeShapeType="1"/>
          </p:cNvSpPr>
          <p:nvPr/>
        </p:nvSpPr>
        <p:spPr bwMode="auto">
          <a:xfrm>
            <a:off x="0" y="476250"/>
            <a:ext cx="9177338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59" name="TextBox 10"/>
          <p:cNvSpPr txBox="1">
            <a:spLocks noChangeArrowheads="1"/>
          </p:cNvSpPr>
          <p:nvPr/>
        </p:nvSpPr>
        <p:spPr bwMode="auto">
          <a:xfrm>
            <a:off x="4283869" y="6607571"/>
            <a:ext cx="57626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0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10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107504" y="1126080"/>
            <a:ext cx="8856984" cy="332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latinLnBrk="0" hangingPunct="0">
              <a:lnSpc>
                <a:spcPct val="130000"/>
              </a:lnSpc>
              <a:buAutoNum type="arabicPeriod"/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‘Change Screen Switch’ has 2 types of Device and Constant</a:t>
            </a:r>
            <a:endParaRPr lang="en-US" altLang="ko-KR" sz="1200" dirty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07504" y="57150"/>
            <a:ext cx="48245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How to change screen</a:t>
            </a:r>
            <a:endParaRPr lang="en-US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876097" y="1915510"/>
            <a:ext cx="2120461" cy="685800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351344" y="764704"/>
            <a:ext cx="8856984" cy="34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400" b="1" dirty="0">
                <a:solidFill>
                  <a:srgbClr val="0033CC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Use ‘Change </a:t>
            </a:r>
            <a:r>
              <a:rPr lang="en-US" altLang="ko-KR" sz="1400" b="1" dirty="0" smtClean="0">
                <a:solidFill>
                  <a:srgbClr val="0033CC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Screen Switch</a:t>
            </a:r>
            <a:r>
              <a:rPr lang="en-US" altLang="ko-KR" sz="1400" b="1" dirty="0">
                <a:solidFill>
                  <a:srgbClr val="0033CC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’ object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232088" y="836096"/>
            <a:ext cx="79200" cy="226800"/>
          </a:xfrm>
          <a:prstGeom prst="rect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1538279" y="2040783"/>
            <a:ext cx="337818" cy="37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600" b="1" dirty="0" smtClean="0">
                <a:solidFill>
                  <a:srgbClr val="FF66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①</a:t>
            </a: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1538279" y="2560805"/>
            <a:ext cx="337818" cy="37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600" b="1" dirty="0" smtClean="0">
                <a:solidFill>
                  <a:srgbClr val="FF66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②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876096" y="2638484"/>
            <a:ext cx="2120461" cy="286019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073489" y="1628800"/>
            <a:ext cx="4035531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①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If device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, the screen will change to the screen if there is a base screen number which equals the device value.</a:t>
            </a:r>
            <a:endParaRPr lang="en-US" altLang="ko-KR" sz="1200" dirty="0" smtClean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If constant, a screen number must be selected and the switch will change the screen to the specific screen.</a:t>
            </a:r>
            <a:endParaRPr lang="en-US" altLang="ko-KR" sz="1200" dirty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5073488" y="3216458"/>
            <a:ext cx="4035531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②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If fixed, 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a screen number must be selected and the switch will change the screen to the specific screen.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If previous, a screen will change to the previous screen.</a:t>
            </a:r>
            <a:endParaRPr lang="en-US" altLang="ko-KR" sz="1200" dirty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493600" y="5026128"/>
            <a:ext cx="8470888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※ If device type is selected, but there is no base screen matching the value of word device, then the switch cannot be touched.</a:t>
            </a:r>
            <a:endParaRPr lang="en-US" altLang="ko-KR" sz="1200" dirty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02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157" y="1540544"/>
            <a:ext cx="5737850" cy="3760664"/>
          </a:xfrm>
          <a:prstGeom prst="rect">
            <a:avLst/>
          </a:prstGeom>
        </p:spPr>
      </p:pic>
      <p:sp>
        <p:nvSpPr>
          <p:cNvPr id="2050" name="Line 6"/>
          <p:cNvSpPr>
            <a:spLocks noChangeShapeType="1"/>
          </p:cNvSpPr>
          <p:nvPr/>
        </p:nvSpPr>
        <p:spPr bwMode="auto">
          <a:xfrm>
            <a:off x="-20610" y="6597352"/>
            <a:ext cx="91773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51" name="Line 7"/>
          <p:cNvSpPr>
            <a:spLocks noChangeShapeType="1"/>
          </p:cNvSpPr>
          <p:nvPr/>
        </p:nvSpPr>
        <p:spPr bwMode="auto">
          <a:xfrm>
            <a:off x="0" y="476250"/>
            <a:ext cx="9177338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59" name="TextBox 10"/>
          <p:cNvSpPr txBox="1">
            <a:spLocks noChangeArrowheads="1"/>
          </p:cNvSpPr>
          <p:nvPr/>
        </p:nvSpPr>
        <p:spPr bwMode="auto">
          <a:xfrm>
            <a:off x="4283869" y="6607571"/>
            <a:ext cx="57626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0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10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107504" y="1126080"/>
            <a:ext cx="8856984" cy="30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latinLnBrk="0" hangingPunct="0">
              <a:lnSpc>
                <a:spcPct val="130000"/>
              </a:lnSpc>
              <a:buAutoNum type="arabicPeriod"/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Go to Project Property </a:t>
            </a:r>
            <a:r>
              <a:rPr lang="en-US" altLang="ko-KR" sz="1200" dirty="0" smtClean="0">
                <a:latin typeface="맑은 고딕" panose="020B0503020000020004" pitchFamily="34" charset="-127"/>
                <a:ea typeface="맑은 고딕" panose="020B0503020000020004" pitchFamily="34" charset="-127"/>
                <a:cs typeface="Arial" panose="020B0604020202020204" pitchFamily="34" charset="0"/>
              </a:rPr>
              <a:t>→ Screen Settings</a:t>
            </a:r>
            <a:endParaRPr lang="en-US" altLang="ko-KR" sz="1200" dirty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07504" y="57150"/>
            <a:ext cx="48245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How to change screen</a:t>
            </a:r>
            <a:endParaRPr lang="en-US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351344" y="764704"/>
            <a:ext cx="8856984" cy="34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400" b="1" dirty="0">
                <a:solidFill>
                  <a:srgbClr val="0033CC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Use ‘Change screen by device’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232088" y="836096"/>
            <a:ext cx="79200" cy="226800"/>
          </a:xfrm>
          <a:prstGeom prst="rect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1771571" y="1932938"/>
            <a:ext cx="2296373" cy="992006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6211315" y="1734630"/>
            <a:ext cx="2825181" cy="1772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When ‘Change to screen number’ is checked, you can insert a device. 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This device should be WORD type.</a:t>
            </a:r>
          </a:p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If WORD device is selected, the screen will change to the screen if there is a base screen number which equals the device value.</a:t>
            </a:r>
            <a:endParaRPr lang="en-US" altLang="ko-KR" sz="1200" dirty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471157" y="5528252"/>
            <a:ext cx="8470888" cy="30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※ If there is no base screen matching the value of word device, then screen will not change.</a:t>
            </a:r>
            <a:endParaRPr lang="en-US" altLang="ko-KR" sz="1200" dirty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09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157" y="1521663"/>
            <a:ext cx="5438775" cy="47053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050" name="Line 6"/>
          <p:cNvSpPr>
            <a:spLocks noChangeShapeType="1"/>
          </p:cNvSpPr>
          <p:nvPr/>
        </p:nvSpPr>
        <p:spPr bwMode="auto">
          <a:xfrm>
            <a:off x="-20610" y="6597352"/>
            <a:ext cx="91773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51" name="Line 7"/>
          <p:cNvSpPr>
            <a:spLocks noChangeShapeType="1"/>
          </p:cNvSpPr>
          <p:nvPr/>
        </p:nvSpPr>
        <p:spPr bwMode="auto">
          <a:xfrm>
            <a:off x="0" y="476250"/>
            <a:ext cx="9177338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59" name="TextBox 10"/>
          <p:cNvSpPr txBox="1">
            <a:spLocks noChangeArrowheads="1"/>
          </p:cNvSpPr>
          <p:nvPr/>
        </p:nvSpPr>
        <p:spPr bwMode="auto">
          <a:xfrm>
            <a:off x="4283869" y="6607571"/>
            <a:ext cx="57626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0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endParaRPr lang="ko-KR" altLang="en-US" sz="10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07504" y="57150"/>
            <a:ext cx="48245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How to change screen</a:t>
            </a:r>
            <a:endParaRPr lang="en-US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351344" y="764704"/>
            <a:ext cx="8856984" cy="34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400" b="1" dirty="0">
                <a:solidFill>
                  <a:srgbClr val="0033CC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Use Script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232088" y="836096"/>
            <a:ext cx="79200" cy="226800"/>
          </a:xfrm>
          <a:prstGeom prst="rect">
            <a:avLst/>
          </a:prstGeom>
          <a:solidFill>
            <a:srgbClr val="00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471157" y="1500546"/>
            <a:ext cx="1940603" cy="3728654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3026799" y="2522483"/>
            <a:ext cx="2081229" cy="220572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42379" y="1433235"/>
            <a:ext cx="337818" cy="37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600" b="1" dirty="0" smtClean="0">
                <a:solidFill>
                  <a:srgbClr val="FF66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①</a:t>
            </a: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2643803" y="2389430"/>
            <a:ext cx="337818" cy="37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600" b="1" dirty="0" smtClean="0">
                <a:solidFill>
                  <a:srgbClr val="FF66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②</a:t>
            </a: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107504" y="1126080"/>
            <a:ext cx="8856984" cy="30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latinLnBrk="0" hangingPunct="0">
              <a:lnSpc>
                <a:spcPct val="130000"/>
              </a:lnSpc>
              <a:buAutoNum type="arabicPeriod"/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Go to View </a:t>
            </a:r>
            <a:r>
              <a:rPr lang="en-US" altLang="ko-KR" sz="1200" dirty="0" smtClean="0">
                <a:latin typeface="맑은 고딕" panose="020B0503020000020004" pitchFamily="34" charset="-127"/>
                <a:ea typeface="맑은 고딕" panose="020B0503020000020004" pitchFamily="34" charset="-127"/>
                <a:cs typeface="Arial" panose="020B0604020202020204" pitchFamily="34" charset="0"/>
              </a:rPr>
              <a:t>→ Script Toolbox to get help of using script easily.</a:t>
            </a:r>
            <a:endParaRPr lang="en-US" altLang="ko-KR" sz="1200" dirty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5909932" y="2425016"/>
            <a:ext cx="3126564" cy="105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latinLnBrk="0" hangingPunct="0">
              <a:lnSpc>
                <a:spcPct val="130000"/>
              </a:lnSpc>
              <a:buFont typeface="+mj-lt"/>
              <a:buAutoNum type="arabicPeriod" startAt="2"/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Use Script function</a:t>
            </a:r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/>
            </a:r>
            <a:b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</a:br>
            <a:r>
              <a:rPr lang="en-US" altLang="ko-KR" sz="12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‘</a:t>
            </a:r>
            <a:r>
              <a:rPr lang="en-US" altLang="ko-KR" sz="1200" dirty="0" err="1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ChangeBaseScreen</a:t>
            </a:r>
            <a:r>
              <a:rPr lang="en-US" altLang="ko-KR" sz="12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( no. ) ;</a:t>
            </a:r>
            <a:r>
              <a:rPr lang="en-US" altLang="ko-KR" sz="12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/>
            </a:r>
            <a:br>
              <a:rPr lang="en-US" altLang="ko-KR" sz="12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</a:b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this script will change the screen to specific screen.</a:t>
            </a: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5909932" y="3967361"/>
            <a:ext cx="3234068" cy="81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30000"/>
              </a:lnSpc>
              <a:defRPr/>
            </a:pP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※ There are several ways to use script. Please refer to manual for further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information.</a:t>
            </a:r>
            <a:endParaRPr lang="en-US" altLang="ko-KR" sz="1200" dirty="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4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XPM_EDU_P1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1750">
          <a:solidFill>
            <a:srgbClr val="FF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XPM_EDU_P1</Template>
  <TotalTime>4149</TotalTime>
  <Words>296</Words>
  <Application>Microsoft Office PowerPoint</Application>
  <PresentationFormat>화면 슬라이드 쇼(4:3)</PresentationFormat>
  <Paragraphs>38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굴림</vt:lpstr>
      <vt:lpstr>맑은 고딕</vt:lpstr>
      <vt:lpstr>-윤고딕330</vt:lpstr>
      <vt:lpstr>Arial</vt:lpstr>
      <vt:lpstr>XPM_EDU_P1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slee</dc:creator>
  <cp:lastModifiedBy>안상욱 (sangwoog.ahn)</cp:lastModifiedBy>
  <cp:revision>328</cp:revision>
  <cp:lastPrinted>2016-06-23T08:06:11Z</cp:lastPrinted>
  <dcterms:created xsi:type="dcterms:W3CDTF">2011-08-19T00:20:09Z</dcterms:created>
  <dcterms:modified xsi:type="dcterms:W3CDTF">2016-08-01T05:20:25Z</dcterms:modified>
</cp:coreProperties>
</file>